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" Type="http://schemas.openxmlformats.org/officeDocument/2006/relationships/slide" Target="slides/slide5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" Type="http://schemas.openxmlformats.org/officeDocument/2006/relationships/slide" Target="slides/slide6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" Type="http://schemas.openxmlformats.org/officeDocument/2006/relationships/slide" Target="slides/slide7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" Type="http://schemas.openxmlformats.org/officeDocument/2006/relationships/slide" Target="slides/slide8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" Type="http://schemas.openxmlformats.org/officeDocument/2006/relationships/slide" Target="slides/slide9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" Type="http://schemas.openxmlformats.org/officeDocument/2006/relationships/slide" Target="slides/slide10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" Type="http://schemas.openxmlformats.org/officeDocument/2006/relationships/slide" Target="slides/slide11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" Type="http://schemas.openxmlformats.org/officeDocument/2006/relationships/slide" Target="slides/slide12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" Type="http://schemas.openxmlformats.org/officeDocument/2006/relationships/slide" Target="slides/slide1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" Type="http://schemas.openxmlformats.org/officeDocument/2006/relationships/slide" Target="slides/slide15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" Type="http://schemas.openxmlformats.org/officeDocument/2006/relationships/slide" Target="slides/slide16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" Type="http://schemas.openxmlformats.org/officeDocument/2006/relationships/slide" Target="slides/slide17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" Type="http://schemas.openxmlformats.org/officeDocument/2006/relationships/slide" Target="slides/slide18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" Type="http://schemas.openxmlformats.org/officeDocument/2006/relationships/theme" Target="theme/theme1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" Type="http://schemas.openxmlformats.org/officeDocument/2006/relationships/slide" Target="slides/slide1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" Type="http://schemas.openxmlformats.org/officeDocument/2006/relationships/slide" Target="slides/slide2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" Type="http://schemas.openxmlformats.org/officeDocument/2006/relationships/slide" Target="slides/slide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jp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jp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jp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jp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jp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jp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jp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jp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jp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jp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jp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jp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jp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jp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jp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jp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jp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jp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jp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jp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jp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jp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jp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jp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jp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jp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jp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jp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jp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jp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jp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jp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jp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jp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jp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jp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jp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jp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.jp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jp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jp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jp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.jp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jp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8.jp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9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jp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1.jp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2.jp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3.jp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4.jp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5.jp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6.jp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7.jp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8.jp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9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0.jp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1.jp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2.jp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3.jp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4.jp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5.jp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6.jp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7.jp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8.jp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9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0.jp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1.jp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2.jp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3.jp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4.jp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5.jp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6.jp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7.jp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8.jp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9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0.jp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1.jp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2.jp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3.jp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4.jp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5.jp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6.jp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7.jp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8.jp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0.jp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1.jp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2.jp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3.jp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4.jp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5.jp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6.jp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7.jp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8.jp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9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0.jp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1.jp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2.jp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3.jp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4.jp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5.jp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6.jp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7.jp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8.jp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9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0.jp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1.jp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2.jp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3.jp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4.jp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5.jp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6.jp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7.jp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8.jp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9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0.jp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1.jp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2.jp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3.jp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4.jp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5.jp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6.jp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7.jp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8.jp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9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0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4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9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16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20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42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61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64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76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80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92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94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07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6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16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22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52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52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68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78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83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94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98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01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75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11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13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28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34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42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44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49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54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58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59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0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66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74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88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89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04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06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20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25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35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42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98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50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60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65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69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76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96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06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07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11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25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0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26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41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51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56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63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72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87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87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02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10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4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17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26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32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48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58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63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78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93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97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619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25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624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640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655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658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669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682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693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700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707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719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28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731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734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746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755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761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769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776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781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06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07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40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32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37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51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52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56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68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71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83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84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96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0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49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898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911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913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930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936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944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948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961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974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989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56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003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004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018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020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035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050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059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086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096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09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68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11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26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28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41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46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56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72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74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87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88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71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91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94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197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200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202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203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207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211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214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217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86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232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293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01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10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16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30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6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32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7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51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62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81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92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08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32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38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43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2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53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56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65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68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70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84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92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014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15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40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8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60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75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598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05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07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20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27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36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44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51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4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52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66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74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81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93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696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06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12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21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27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5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42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46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57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70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72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88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94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799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05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18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4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33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44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48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65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79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92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894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06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15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249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8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32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40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51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553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60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68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70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75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989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04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